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22" Type="http://schemas.openxmlformats.org/officeDocument/2006/relationships/font" Target="fonts/MontserratExtraBold-bold.fntdata"/><Relationship Id="rId21" Type="http://schemas.openxmlformats.org/officeDocument/2006/relationships/font" Target="fonts/MontserratMedium-boldItalic.fntdata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Medium-bold.fntdata"/><Relationship Id="rId18" Type="http://schemas.openxmlformats.org/officeDocument/2006/relationships/font" Target="fonts/Montserra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300c9292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300c9292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300c9292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300c9292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300c9292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300c9292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1474505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1474505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300c9292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300c9292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300c9292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300c9292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300c92929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300c9292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Links colors and bookmarks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28000" y="13177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Colors to the links.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How to give a link to the button.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 bookmark and an example of a bookmark.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27075" y="505300"/>
            <a:ext cx="57357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20500" y="1191300"/>
            <a:ext cx="5297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Allows you to jump to a new location when you click or tap it.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Navigating between pages on the web.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Text, images, or other HTML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Visited, is unvisited, or is active.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38050" y="14684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Such as: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Unvisited link.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Visited link.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Active link.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472175" y="465100"/>
            <a:ext cx="65400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Links are </a:t>
            </a:r>
            <a:r>
              <a:rPr lang="en-GB"/>
              <a:t>displayed</a:t>
            </a:r>
            <a:r>
              <a:rPr lang="en-GB"/>
              <a:t> in Multiple Ways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&lt;button&gt;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/>
          <p:nvPr>
            <p:ph idx="1" type="body"/>
          </p:nvPr>
        </p:nvSpPr>
        <p:spPr>
          <a:xfrm>
            <a:off x="727525" y="1386425"/>
            <a:ext cx="4747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Web page is too long.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Certain part without scrolling manually.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Bookmarks will help you with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that.</a:t>
            </a:r>
            <a:endParaRPr sz="1800"/>
          </a:p>
        </p:txBody>
      </p:sp>
      <p:sp>
        <p:nvSpPr>
          <p:cNvPr id="190" name="Google Shape;190;p4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Bookmarks in HTML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/>
          <p:nvPr>
            <p:ph idx="1" type="body"/>
          </p:nvPr>
        </p:nvSpPr>
        <p:spPr>
          <a:xfrm>
            <a:off x="714250" y="1265875"/>
            <a:ext cx="5440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First you need to create a link.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&lt;a href="#last"&gt;Learn about Scripting Languages&lt;/a&gt;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And then give the name to a certain part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&lt;a name="last"&gt;Scripting Languages&lt;/a&gt;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6" name="Google Shape;196;p42"/>
          <p:cNvSpPr txBox="1"/>
          <p:nvPr>
            <p:ph type="title"/>
          </p:nvPr>
        </p:nvSpPr>
        <p:spPr>
          <a:xfrm>
            <a:off x="566800" y="384750"/>
            <a:ext cx="57357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Bookmarks in HTML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3"/>
          <p:cNvSpPr txBox="1"/>
          <p:nvPr>
            <p:ph idx="1" type="body"/>
          </p:nvPr>
        </p:nvSpPr>
        <p:spPr>
          <a:xfrm>
            <a:off x="797850" y="1386425"/>
            <a:ext cx="5551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web page having 8 chapters and give a bookmark to the 4th chapter.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&lt;p&gt; tag will represent single chapter.</a:t>
            </a:r>
            <a:endParaRPr sz="1800"/>
          </a:p>
        </p:txBody>
      </p:sp>
      <p:sp>
        <p:nvSpPr>
          <p:cNvPr id="202" name="Google Shape;202;p43"/>
          <p:cNvSpPr txBox="1"/>
          <p:nvPr>
            <p:ph type="title"/>
          </p:nvPr>
        </p:nvSpPr>
        <p:spPr>
          <a:xfrm>
            <a:off x="797850" y="475150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